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13"/>
  </p:notesMasterIdLst>
  <p:handoutMasterIdLst>
    <p:handoutMasterId r:id="rId14"/>
  </p:handoutMasterIdLst>
  <p:sldIdLst>
    <p:sldId id="1660" r:id="rId6"/>
    <p:sldId id="1661" r:id="rId7"/>
    <p:sldId id="1662" r:id="rId8"/>
    <p:sldId id="1663" r:id="rId9"/>
    <p:sldId id="1664" r:id="rId10"/>
    <p:sldId id="1665" r:id="rId11"/>
    <p:sldId id="1666" r:id="rId12"/>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Light Template" id="{A073DAE3-B461-442F-A3D3-6642BD875E45}">
          <p14:sldIdLst>
            <p14:sldId id="1660"/>
            <p14:sldId id="1661"/>
            <p14:sldId id="1662"/>
            <p14:sldId id="1663"/>
            <p14:sldId id="1664"/>
            <p14:sldId id="1665"/>
            <p14:sldId id="166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58" autoAdjust="0"/>
    <p:restoredTop sz="92133" autoAdjust="0"/>
  </p:normalViewPr>
  <p:slideViewPr>
    <p:cSldViewPr snapToGrid="0">
      <p:cViewPr varScale="1">
        <p:scale>
          <a:sx n="89" d="100"/>
          <a:sy n="89" d="100"/>
        </p:scale>
        <p:origin x="226" y="72"/>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7/22/2025 12:30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7/22/2025 12:30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7/22/2025 12:30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522777-0C4B-2F56-FDE4-1FC8E176A4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A26834-2034-A0CB-5CF8-78E28947DC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91A154-AC1E-3FB9-5E9C-9F4C17F8A4E2}"/>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BD035332-53D5-2E37-EB83-24679BE059F6}"/>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FEE2D4F9-4B3E-5826-0889-46A1222E8CC8}"/>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695F69A-5590-67C0-8AC5-DDF3625AFC6F}"/>
              </a:ext>
            </a:extLst>
          </p:cNvPr>
          <p:cNvSpPr>
            <a:spLocks noGrp="1"/>
          </p:cNvSpPr>
          <p:nvPr>
            <p:ph type="dt" idx="12"/>
          </p:nvPr>
        </p:nvSpPr>
        <p:spPr/>
        <p:txBody>
          <a:bodyPr/>
          <a:lstStyle/>
          <a:p>
            <a:fld id="{72E0C910-0166-48E0-B8EF-5071277A02A8}" type="datetime8">
              <a:rPr lang="en-US" smtClean="0"/>
              <a:t>7/22/2025 12:32 AM</a:t>
            </a:fld>
            <a:endParaRPr lang="en-US" dirty="0"/>
          </a:p>
        </p:txBody>
      </p:sp>
      <p:sp>
        <p:nvSpPr>
          <p:cNvPr id="7" name="Slide Number Placeholder 6">
            <a:extLst>
              <a:ext uri="{FF2B5EF4-FFF2-40B4-BE49-F238E27FC236}">
                <a16:creationId xmlns:a16="http://schemas.microsoft.com/office/drawing/2014/main" id="{46A33829-EDA7-FE3A-1E85-D3C0198ADFE2}"/>
              </a:ext>
            </a:extLst>
          </p:cNvPr>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031415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F1EACC-555B-01DB-57A6-6E8A531FEB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BD2597-42FD-2812-5451-A9CE95F22A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2EA7C1-C041-7964-B389-BA109D8A243A}"/>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356CD265-2C6D-483D-AE8B-78011300E713}"/>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142D8BA2-6652-9925-6658-52E8EC6CF7F7}"/>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00F7143-1B9A-0556-87AF-CA6CD208659A}"/>
              </a:ext>
            </a:extLst>
          </p:cNvPr>
          <p:cNvSpPr>
            <a:spLocks noGrp="1"/>
          </p:cNvSpPr>
          <p:nvPr>
            <p:ph type="dt" idx="12"/>
          </p:nvPr>
        </p:nvSpPr>
        <p:spPr/>
        <p:txBody>
          <a:bodyPr/>
          <a:lstStyle/>
          <a:p>
            <a:fld id="{72E0C910-0166-48E0-B8EF-5071277A02A8}" type="datetime8">
              <a:rPr lang="en-US" smtClean="0"/>
              <a:t>7/22/2025 12:32 AM</a:t>
            </a:fld>
            <a:endParaRPr lang="en-US" dirty="0"/>
          </a:p>
        </p:txBody>
      </p:sp>
      <p:sp>
        <p:nvSpPr>
          <p:cNvPr id="7" name="Slide Number Placeholder 6">
            <a:extLst>
              <a:ext uri="{FF2B5EF4-FFF2-40B4-BE49-F238E27FC236}">
                <a16:creationId xmlns:a16="http://schemas.microsoft.com/office/drawing/2014/main" id="{6C313652-14D3-FC48-9307-2A2A945ED75F}"/>
              </a:ext>
            </a:extLst>
          </p:cNvPr>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0005297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9F84F5-BBAB-3F6B-65EE-C7F51F70FF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CA0DED-2246-C712-49F1-580623C3D8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1B622C-2718-016C-8E59-D743A51807D4}"/>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D7DA3D11-DD3B-0003-FFBD-FD1C35B36C0B}"/>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9E9D7B41-9D52-61F0-306A-3CE6488800D3}"/>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B91AA73-A759-EA1E-75C6-6DADEBCDFABB}"/>
              </a:ext>
            </a:extLst>
          </p:cNvPr>
          <p:cNvSpPr>
            <a:spLocks noGrp="1"/>
          </p:cNvSpPr>
          <p:nvPr>
            <p:ph type="dt" idx="12"/>
          </p:nvPr>
        </p:nvSpPr>
        <p:spPr/>
        <p:txBody>
          <a:bodyPr/>
          <a:lstStyle/>
          <a:p>
            <a:fld id="{72E0C910-0166-48E0-B8EF-5071277A02A8}" type="datetime8">
              <a:rPr lang="en-US" smtClean="0"/>
              <a:t>7/22/2025 12:32 AM</a:t>
            </a:fld>
            <a:endParaRPr lang="en-US" dirty="0"/>
          </a:p>
        </p:txBody>
      </p:sp>
      <p:sp>
        <p:nvSpPr>
          <p:cNvPr id="7" name="Slide Number Placeholder 6">
            <a:extLst>
              <a:ext uri="{FF2B5EF4-FFF2-40B4-BE49-F238E27FC236}">
                <a16:creationId xmlns:a16="http://schemas.microsoft.com/office/drawing/2014/main" id="{8F2AA03F-6BF7-4FF6-43CA-F475D7E9EECE}"/>
              </a:ext>
            </a:extLst>
          </p:cNvPr>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1819373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73B9CC-5B28-1D6C-D199-BC2F72EB9F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55D21B-2399-D003-CA2A-6C6CBB4F98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069D3A-0B37-4767-AC78-455D4E3577B3}"/>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FB461DD9-7F9E-942F-1054-4BE434E8951A}"/>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E0E46A68-E502-A6C4-1528-B42481EF584A}"/>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F0F9C1A5-F30A-884E-7088-ABDBDF446CA0}"/>
              </a:ext>
            </a:extLst>
          </p:cNvPr>
          <p:cNvSpPr>
            <a:spLocks noGrp="1"/>
          </p:cNvSpPr>
          <p:nvPr>
            <p:ph type="dt" idx="12"/>
          </p:nvPr>
        </p:nvSpPr>
        <p:spPr/>
        <p:txBody>
          <a:bodyPr/>
          <a:lstStyle/>
          <a:p>
            <a:fld id="{72E0C910-0166-48E0-B8EF-5071277A02A8}" type="datetime8">
              <a:rPr lang="en-US" smtClean="0"/>
              <a:t>7/22/2025 12:32 AM</a:t>
            </a:fld>
            <a:endParaRPr lang="en-US" dirty="0"/>
          </a:p>
        </p:txBody>
      </p:sp>
      <p:sp>
        <p:nvSpPr>
          <p:cNvPr id="7" name="Slide Number Placeholder 6">
            <a:extLst>
              <a:ext uri="{FF2B5EF4-FFF2-40B4-BE49-F238E27FC236}">
                <a16:creationId xmlns:a16="http://schemas.microsoft.com/office/drawing/2014/main" id="{7D5809B3-67A2-5F3E-FC0C-A68408C17217}"/>
              </a:ext>
            </a:extLst>
          </p:cNvPr>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342657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56F2A5-D0A9-D56F-6521-F2D6F8A601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7E23CD-D53C-CBED-D2A6-B5DF69C8F7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F50B41-5797-D081-5F9F-B3C758B99D59}"/>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F42AA257-1503-EC2F-521C-A26BF9DD289C}"/>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9DB4A1F6-12B5-17BF-D56C-7CFF5827C384}"/>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68DD3DC-F49C-CAA7-0ADE-ED56B129A8F4}"/>
              </a:ext>
            </a:extLst>
          </p:cNvPr>
          <p:cNvSpPr>
            <a:spLocks noGrp="1"/>
          </p:cNvSpPr>
          <p:nvPr>
            <p:ph type="dt" idx="12"/>
          </p:nvPr>
        </p:nvSpPr>
        <p:spPr/>
        <p:txBody>
          <a:bodyPr/>
          <a:lstStyle/>
          <a:p>
            <a:fld id="{72E0C910-0166-48E0-B8EF-5071277A02A8}" type="datetime8">
              <a:rPr lang="en-US" smtClean="0"/>
              <a:t>7/22/2025 12:32 AM</a:t>
            </a:fld>
            <a:endParaRPr lang="en-US" dirty="0"/>
          </a:p>
        </p:txBody>
      </p:sp>
      <p:sp>
        <p:nvSpPr>
          <p:cNvPr id="7" name="Slide Number Placeholder 6">
            <a:extLst>
              <a:ext uri="{FF2B5EF4-FFF2-40B4-BE49-F238E27FC236}">
                <a16:creationId xmlns:a16="http://schemas.microsoft.com/office/drawing/2014/main" id="{66474CA1-C5CD-B560-D223-F299B5C19550}"/>
              </a:ext>
            </a:extLst>
          </p:cNvPr>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2886847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71BFDF-0EC7-996B-505F-E63FB9FCF3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6E8886-3ACA-6B78-1F45-43109E4A66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5539C2-9E14-F17C-6CF5-C184C1A71319}"/>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8E74764B-A962-0EBC-CCD6-09C00F3C7418}"/>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4D85171A-EE09-C21D-BB65-0058BF08AF4E}"/>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F51BA8E-E5B8-3F0D-B1F2-2C9FA0168042}"/>
              </a:ext>
            </a:extLst>
          </p:cNvPr>
          <p:cNvSpPr>
            <a:spLocks noGrp="1"/>
          </p:cNvSpPr>
          <p:nvPr>
            <p:ph type="dt" idx="12"/>
          </p:nvPr>
        </p:nvSpPr>
        <p:spPr/>
        <p:txBody>
          <a:bodyPr/>
          <a:lstStyle/>
          <a:p>
            <a:fld id="{72E0C910-0166-48E0-B8EF-5071277A02A8}" type="datetime8">
              <a:rPr lang="en-US" smtClean="0"/>
              <a:t>7/22/2025 12:44 AM</a:t>
            </a:fld>
            <a:endParaRPr lang="en-US" dirty="0"/>
          </a:p>
        </p:txBody>
      </p:sp>
      <p:sp>
        <p:nvSpPr>
          <p:cNvPr id="7" name="Slide Number Placeholder 6">
            <a:extLst>
              <a:ext uri="{FF2B5EF4-FFF2-40B4-BE49-F238E27FC236}">
                <a16:creationId xmlns:a16="http://schemas.microsoft.com/office/drawing/2014/main" id="{DDBB0239-1E60-AE64-6E19-07A3F7ECAD1B}"/>
              </a:ext>
            </a:extLst>
          </p:cNvPr>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8211448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204ED3-3736-52D1-20CC-488FC3597B24}"/>
              </a:ext>
            </a:extLst>
          </p:cNvPr>
          <p:cNvSpPr txBox="1"/>
          <p:nvPr/>
        </p:nvSpPr>
        <p:spPr>
          <a:xfrm>
            <a:off x="191937" y="329559"/>
            <a:ext cx="11600371" cy="1722010"/>
          </a:xfrm>
          <a:prstGeom prst="rect">
            <a:avLst/>
          </a:prstGeom>
          <a:noFill/>
        </p:spPr>
        <p:txBody>
          <a:bodyPr wrap="square">
            <a:spAutoFit/>
          </a:bodyPr>
          <a:lstStyle/>
          <a:p>
            <a:pPr>
              <a:buNone/>
            </a:pPr>
            <a:r>
              <a:rPr lang="en-US" b="1" dirty="0"/>
              <a:t>Idea Title: </a:t>
            </a:r>
            <a:r>
              <a:rPr lang="en-US" b="1" i="1" dirty="0"/>
              <a:t>“AI Identity Toolkit for Professionals”</a:t>
            </a:r>
            <a:br>
              <a:rPr lang="en-US" b="1" i="1" dirty="0"/>
            </a:br>
            <a:endParaRPr lang="en-US" b="1" dirty="0"/>
          </a:p>
          <a:p>
            <a:pPr>
              <a:buNone/>
            </a:pPr>
            <a:r>
              <a:rPr lang="en-US" b="1" dirty="0"/>
              <a:t>Concept Overview:</a:t>
            </a:r>
          </a:p>
          <a:p>
            <a:pPr>
              <a:buNone/>
            </a:pPr>
            <a:r>
              <a:rPr lang="en-US" dirty="0"/>
              <a:t>A comprehensive add-on for Adobe Express that allows professionals and entrepreneurs to instantly generate </a:t>
            </a:r>
            <a:r>
              <a:rPr lang="en-US" i="1" dirty="0"/>
              <a:t>polished brand assets</a:t>
            </a:r>
            <a:r>
              <a:rPr lang="en-US" dirty="0"/>
              <a:t> — including </a:t>
            </a:r>
            <a:r>
              <a:rPr lang="en-US" b="1" dirty="0"/>
              <a:t>email signatures, LinkedIn banners, profile headshots, and email-ready design exports</a:t>
            </a:r>
            <a:r>
              <a:rPr lang="en-US" dirty="0"/>
              <a:t> — all styled consistently to reflect their personal or company brand.</a:t>
            </a:r>
          </a:p>
        </p:txBody>
      </p:sp>
      <p:pic>
        <p:nvPicPr>
          <p:cNvPr id="10" name="Picture 9" descr="A screenshot of a smart brand suite">
            <a:extLst>
              <a:ext uri="{FF2B5EF4-FFF2-40B4-BE49-F238E27FC236}">
                <a16:creationId xmlns:a16="http://schemas.microsoft.com/office/drawing/2014/main" id="{9BC17DC6-BC26-8193-5B5C-25BB7136FF94}"/>
              </a:ext>
            </a:extLst>
          </p:cNvPr>
          <p:cNvPicPr>
            <a:picLocks noChangeAspect="1"/>
          </p:cNvPicPr>
          <p:nvPr/>
        </p:nvPicPr>
        <p:blipFill>
          <a:blip r:embed="rId3"/>
          <a:stretch>
            <a:fillRect/>
          </a:stretch>
        </p:blipFill>
        <p:spPr>
          <a:xfrm>
            <a:off x="491704" y="2159001"/>
            <a:ext cx="5351253" cy="3567502"/>
          </a:xfrm>
          <a:prstGeom prst="rect">
            <a:avLst/>
          </a:prstGeom>
        </p:spPr>
      </p:pic>
      <p:pic>
        <p:nvPicPr>
          <p:cNvPr id="12" name="Picture 11" descr="A collage of a screenshot of a website&#10;&#10;AI-generated content may be incorrect.">
            <a:extLst>
              <a:ext uri="{FF2B5EF4-FFF2-40B4-BE49-F238E27FC236}">
                <a16:creationId xmlns:a16="http://schemas.microsoft.com/office/drawing/2014/main" id="{0B89D195-C6E6-33E5-DDAF-E5C328164305}"/>
              </a:ext>
            </a:extLst>
          </p:cNvPr>
          <p:cNvPicPr>
            <a:picLocks noChangeAspect="1"/>
          </p:cNvPicPr>
          <p:nvPr/>
        </p:nvPicPr>
        <p:blipFill>
          <a:blip r:embed="rId4"/>
          <a:stretch>
            <a:fillRect/>
          </a:stretch>
        </p:blipFill>
        <p:spPr>
          <a:xfrm>
            <a:off x="6349045" y="2159001"/>
            <a:ext cx="4596442" cy="3567502"/>
          </a:xfrm>
          <a:prstGeom prst="rect">
            <a:avLst/>
          </a:prstGeom>
        </p:spPr>
      </p:pic>
    </p:spTree>
    <p:extLst>
      <p:ext uri="{BB962C8B-B14F-4D97-AF65-F5344CB8AC3E}">
        <p14:creationId xmlns:p14="http://schemas.microsoft.com/office/powerpoint/2010/main" val="3957722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B8DDC3-8F30-97EF-536E-8224DD6B9FC4}"/>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AC89D4E3-9442-91E1-4EF7-24B59BEBE601}"/>
              </a:ext>
            </a:extLst>
          </p:cNvPr>
          <p:cNvSpPr txBox="1"/>
          <p:nvPr/>
        </p:nvSpPr>
        <p:spPr>
          <a:xfrm>
            <a:off x="174684" y="297033"/>
            <a:ext cx="7192273" cy="1450397"/>
          </a:xfrm>
          <a:prstGeom prst="rect">
            <a:avLst/>
          </a:prstGeom>
          <a:noFill/>
        </p:spPr>
        <p:txBody>
          <a:bodyPr wrap="square">
            <a:spAutoFit/>
          </a:bodyPr>
          <a:lstStyle/>
          <a:p>
            <a:pPr>
              <a:buNone/>
            </a:pPr>
            <a:r>
              <a:rPr lang="en-US" b="1" dirty="0"/>
              <a:t>AI-Generated Email Signature Builder</a:t>
            </a:r>
          </a:p>
          <a:p>
            <a:pPr>
              <a:buFont typeface="Arial" panose="020B0604020202020204" pitchFamily="34" charset="0"/>
              <a:buChar char="•"/>
            </a:pPr>
            <a:r>
              <a:rPr lang="en-US" dirty="0"/>
              <a:t> Smart form input (name, title, contact links, etc.)</a:t>
            </a:r>
          </a:p>
          <a:p>
            <a:pPr>
              <a:buFont typeface="Arial" panose="020B0604020202020204" pitchFamily="34" charset="0"/>
              <a:buChar char="•"/>
            </a:pPr>
            <a:r>
              <a:rPr lang="en-US" dirty="0"/>
              <a:t> Brand-aligned styling (pull colors from uploaded logo or website)</a:t>
            </a:r>
          </a:p>
          <a:p>
            <a:pPr>
              <a:buFont typeface="Arial" panose="020B0604020202020204" pitchFamily="34" charset="0"/>
              <a:buChar char="•"/>
            </a:pPr>
            <a:r>
              <a:rPr lang="en-US" dirty="0"/>
              <a:t> One-click export as HTML, PNG, or PDF</a:t>
            </a:r>
          </a:p>
          <a:p>
            <a:pPr>
              <a:buFont typeface="Arial" panose="020B0604020202020204" pitchFamily="34" charset="0"/>
              <a:buChar char="•"/>
            </a:pPr>
            <a:r>
              <a:rPr lang="en-US" dirty="0"/>
              <a:t> Email platform–ready layouts (Gmail, Outlook)</a:t>
            </a:r>
          </a:p>
        </p:txBody>
      </p:sp>
      <p:pic>
        <p:nvPicPr>
          <p:cNvPr id="10" name="Picture 9" descr="A screenshot of a computer&#10;&#10;AI-generated content may be incorrect.">
            <a:extLst>
              <a:ext uri="{FF2B5EF4-FFF2-40B4-BE49-F238E27FC236}">
                <a16:creationId xmlns:a16="http://schemas.microsoft.com/office/drawing/2014/main" id="{6E3C1A92-8BA7-46B3-C8BC-4B44A07587AA}"/>
              </a:ext>
            </a:extLst>
          </p:cNvPr>
          <p:cNvPicPr>
            <a:picLocks noChangeAspect="1"/>
          </p:cNvPicPr>
          <p:nvPr/>
        </p:nvPicPr>
        <p:blipFill>
          <a:blip r:embed="rId3"/>
          <a:stretch>
            <a:fillRect/>
          </a:stretch>
        </p:blipFill>
        <p:spPr>
          <a:xfrm>
            <a:off x="4402347" y="1664898"/>
            <a:ext cx="7789653" cy="5193102"/>
          </a:xfrm>
          <a:prstGeom prst="rect">
            <a:avLst/>
          </a:prstGeom>
        </p:spPr>
      </p:pic>
    </p:spTree>
    <p:extLst>
      <p:ext uri="{BB962C8B-B14F-4D97-AF65-F5344CB8AC3E}">
        <p14:creationId xmlns:p14="http://schemas.microsoft.com/office/powerpoint/2010/main" val="33323626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F2D18B-4D94-5A0B-E948-2BB6B2C16AAA}"/>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1E9072A6-0177-4334-6DD8-5EF4F2219BBE}"/>
              </a:ext>
            </a:extLst>
          </p:cNvPr>
          <p:cNvSpPr txBox="1"/>
          <p:nvPr/>
        </p:nvSpPr>
        <p:spPr>
          <a:xfrm>
            <a:off x="122926" y="152600"/>
            <a:ext cx="10625588" cy="1178784"/>
          </a:xfrm>
          <a:prstGeom prst="rect">
            <a:avLst/>
          </a:prstGeom>
          <a:noFill/>
        </p:spPr>
        <p:txBody>
          <a:bodyPr wrap="square">
            <a:spAutoFit/>
          </a:bodyPr>
          <a:lstStyle/>
          <a:p>
            <a:pPr>
              <a:buNone/>
            </a:pPr>
            <a:r>
              <a:rPr lang="en-US" b="1" dirty="0"/>
              <a:t>LinkedIn Headshot Enhancer</a:t>
            </a:r>
          </a:p>
          <a:p>
            <a:pPr>
              <a:buFont typeface="Arial" panose="020B0604020202020204" pitchFamily="34" charset="0"/>
              <a:buChar char="•"/>
            </a:pPr>
            <a:r>
              <a:rPr lang="en-US" dirty="0"/>
              <a:t> Upload a casual selfie → AI removes background, enhances     lighting, adds professional backdrops</a:t>
            </a:r>
          </a:p>
          <a:p>
            <a:pPr>
              <a:buFont typeface="Arial" panose="020B0604020202020204" pitchFamily="34" charset="0"/>
              <a:buChar char="•"/>
            </a:pPr>
            <a:r>
              <a:rPr lang="en-US" dirty="0"/>
              <a:t> Choose from presets like: </a:t>
            </a:r>
            <a:r>
              <a:rPr lang="en-US" i="1" dirty="0"/>
              <a:t>“Corporate Office,” “Startup Studio,” “Natural Light,” “Neutral Background”</a:t>
            </a:r>
            <a:endParaRPr lang="en-US" dirty="0"/>
          </a:p>
          <a:p>
            <a:pPr>
              <a:buFont typeface="Arial" panose="020B0604020202020204" pitchFamily="34" charset="0"/>
              <a:buChar char="•"/>
            </a:pPr>
            <a:r>
              <a:rPr lang="en-US" dirty="0"/>
              <a:t> Export optimized for LinkedIn, Zoom, CVs</a:t>
            </a:r>
          </a:p>
        </p:txBody>
      </p:sp>
      <p:pic>
        <p:nvPicPr>
          <p:cNvPr id="10" name="Picture 9" descr="A screenshot of a profile&#10;&#10;AI-generated content may be incorrect.">
            <a:extLst>
              <a:ext uri="{FF2B5EF4-FFF2-40B4-BE49-F238E27FC236}">
                <a16:creationId xmlns:a16="http://schemas.microsoft.com/office/drawing/2014/main" id="{BD9672DF-2387-8271-4D8B-726AA8958A66}"/>
              </a:ext>
            </a:extLst>
          </p:cNvPr>
          <p:cNvPicPr>
            <a:picLocks noChangeAspect="1"/>
          </p:cNvPicPr>
          <p:nvPr/>
        </p:nvPicPr>
        <p:blipFill>
          <a:blip r:embed="rId3"/>
          <a:stretch>
            <a:fillRect/>
          </a:stretch>
        </p:blipFill>
        <p:spPr>
          <a:xfrm>
            <a:off x="6521771" y="1035171"/>
            <a:ext cx="5670230" cy="5670230"/>
          </a:xfrm>
          <a:prstGeom prst="rect">
            <a:avLst/>
          </a:prstGeom>
        </p:spPr>
      </p:pic>
    </p:spTree>
    <p:extLst>
      <p:ext uri="{BB962C8B-B14F-4D97-AF65-F5344CB8AC3E}">
        <p14:creationId xmlns:p14="http://schemas.microsoft.com/office/powerpoint/2010/main" val="23983390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29F169-18B9-85CF-BAEC-EC439E6F4221}"/>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602D6949-8F27-82BD-51B4-5738E409CCCA}"/>
              </a:ext>
            </a:extLst>
          </p:cNvPr>
          <p:cNvSpPr txBox="1"/>
          <p:nvPr/>
        </p:nvSpPr>
        <p:spPr>
          <a:xfrm>
            <a:off x="140179" y="77178"/>
            <a:ext cx="9348877" cy="1178784"/>
          </a:xfrm>
          <a:prstGeom prst="rect">
            <a:avLst/>
          </a:prstGeom>
          <a:noFill/>
        </p:spPr>
        <p:txBody>
          <a:bodyPr wrap="square">
            <a:spAutoFit/>
          </a:bodyPr>
          <a:lstStyle/>
          <a:p>
            <a:pPr>
              <a:buNone/>
            </a:pPr>
            <a:r>
              <a:rPr lang="en-US" b="1" dirty="0"/>
              <a:t>Branded Social &amp; Email Banners</a:t>
            </a:r>
          </a:p>
          <a:p>
            <a:pPr>
              <a:buFont typeface="Arial" panose="020B0604020202020204" pitchFamily="34" charset="0"/>
              <a:buChar char="•"/>
            </a:pPr>
            <a:r>
              <a:rPr lang="en-US" dirty="0"/>
              <a:t> Enter your business name or slogan → auto-generates banners using stock templates</a:t>
            </a:r>
          </a:p>
          <a:p>
            <a:pPr>
              <a:buFont typeface="Arial" panose="020B0604020202020204" pitchFamily="34" charset="0"/>
              <a:buChar char="•"/>
            </a:pPr>
            <a:r>
              <a:rPr lang="en-US" dirty="0"/>
              <a:t> Pulls consistent font pairings, logo placements, and color harmony via Adobe AI</a:t>
            </a:r>
          </a:p>
          <a:p>
            <a:pPr>
              <a:buFont typeface="Arial" panose="020B0604020202020204" pitchFamily="34" charset="0"/>
              <a:buChar char="•"/>
            </a:pPr>
            <a:r>
              <a:rPr lang="en-US" dirty="0"/>
              <a:t> Perfect for LinkedIn headers, email newsletter tops, and virtual conference banners</a:t>
            </a:r>
          </a:p>
        </p:txBody>
      </p:sp>
      <p:pic>
        <p:nvPicPr>
          <p:cNvPr id="10" name="Picture 9" descr="A screenshot of a social media page&#10;&#10;AI-generated content may be incorrect.">
            <a:extLst>
              <a:ext uri="{FF2B5EF4-FFF2-40B4-BE49-F238E27FC236}">
                <a16:creationId xmlns:a16="http://schemas.microsoft.com/office/drawing/2014/main" id="{9F8ECFA1-6B3B-6C8B-6BAA-8EAF3AA3FD50}"/>
              </a:ext>
            </a:extLst>
          </p:cNvPr>
          <p:cNvPicPr>
            <a:picLocks noChangeAspect="1"/>
          </p:cNvPicPr>
          <p:nvPr/>
        </p:nvPicPr>
        <p:blipFill>
          <a:blip r:embed="rId3"/>
          <a:stretch>
            <a:fillRect/>
          </a:stretch>
        </p:blipFill>
        <p:spPr>
          <a:xfrm>
            <a:off x="4078138" y="1448759"/>
            <a:ext cx="8113862" cy="5409241"/>
          </a:xfrm>
          <a:prstGeom prst="rect">
            <a:avLst/>
          </a:prstGeom>
        </p:spPr>
      </p:pic>
    </p:spTree>
    <p:extLst>
      <p:ext uri="{BB962C8B-B14F-4D97-AF65-F5344CB8AC3E}">
        <p14:creationId xmlns:p14="http://schemas.microsoft.com/office/powerpoint/2010/main" val="9089593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86C455-103D-6DA4-8F47-0AA88D7B8074}"/>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2388F6B5-F5D6-1FDE-FE87-D0552F799C9B}"/>
              </a:ext>
            </a:extLst>
          </p:cNvPr>
          <p:cNvSpPr txBox="1"/>
          <p:nvPr/>
        </p:nvSpPr>
        <p:spPr>
          <a:xfrm>
            <a:off x="295456" y="169851"/>
            <a:ext cx="8305080" cy="1178784"/>
          </a:xfrm>
          <a:prstGeom prst="rect">
            <a:avLst/>
          </a:prstGeom>
          <a:noFill/>
        </p:spPr>
        <p:txBody>
          <a:bodyPr wrap="square">
            <a:spAutoFit/>
          </a:bodyPr>
          <a:lstStyle/>
          <a:p>
            <a:pPr>
              <a:buNone/>
            </a:pPr>
            <a:r>
              <a:rPr lang="en-US" b="1" dirty="0"/>
              <a:t>Smart Export to Email Campaigns</a:t>
            </a:r>
          </a:p>
          <a:p>
            <a:pPr>
              <a:buFont typeface="Arial" panose="020B0604020202020204" pitchFamily="34" charset="0"/>
              <a:buChar char="•"/>
            </a:pPr>
            <a:r>
              <a:rPr lang="en-US" dirty="0"/>
              <a:t> Auto-convert banners or promos into responsive HTML email blocks</a:t>
            </a:r>
          </a:p>
          <a:p>
            <a:pPr>
              <a:buFont typeface="Arial" panose="020B0604020202020204" pitchFamily="34" charset="0"/>
              <a:buChar char="•"/>
            </a:pPr>
            <a:r>
              <a:rPr lang="en-US" dirty="0"/>
              <a:t> Mailchimp-ready or raw HTML export</a:t>
            </a:r>
          </a:p>
          <a:p>
            <a:pPr>
              <a:buFont typeface="Arial" panose="020B0604020202020204" pitchFamily="34" charset="0"/>
              <a:buChar char="•"/>
            </a:pPr>
            <a:r>
              <a:rPr lang="en-US" dirty="0"/>
              <a:t> Export preset: </a:t>
            </a:r>
            <a:r>
              <a:rPr lang="en-US" i="1" dirty="0"/>
              <a:t>“Promotional Email,” “Newsletter Header,” “Event Invite”</a:t>
            </a:r>
            <a:endParaRPr lang="en-US" dirty="0"/>
          </a:p>
        </p:txBody>
      </p:sp>
      <p:pic>
        <p:nvPicPr>
          <p:cNvPr id="10" name="Picture 9" descr="A screenshot of a computer&#10;&#10;AI-generated content may be incorrect.">
            <a:extLst>
              <a:ext uri="{FF2B5EF4-FFF2-40B4-BE49-F238E27FC236}">
                <a16:creationId xmlns:a16="http://schemas.microsoft.com/office/drawing/2014/main" id="{413D3AC9-A49B-0147-851E-36DCD900AC41}"/>
              </a:ext>
            </a:extLst>
          </p:cNvPr>
          <p:cNvPicPr>
            <a:picLocks noChangeAspect="1"/>
          </p:cNvPicPr>
          <p:nvPr/>
        </p:nvPicPr>
        <p:blipFill>
          <a:blip r:embed="rId3"/>
          <a:stretch>
            <a:fillRect/>
          </a:stretch>
        </p:blipFill>
        <p:spPr>
          <a:xfrm>
            <a:off x="6435307" y="1348635"/>
            <a:ext cx="5756694" cy="5509365"/>
          </a:xfrm>
          <a:prstGeom prst="rect">
            <a:avLst/>
          </a:prstGeom>
        </p:spPr>
      </p:pic>
    </p:spTree>
    <p:extLst>
      <p:ext uri="{BB962C8B-B14F-4D97-AF65-F5344CB8AC3E}">
        <p14:creationId xmlns:p14="http://schemas.microsoft.com/office/powerpoint/2010/main" val="6502722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2B787A-520D-32BC-A23C-B293591E63CC}"/>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111B4197-1035-4FBA-B3B9-40490ED60872}"/>
              </a:ext>
            </a:extLst>
          </p:cNvPr>
          <p:cNvSpPr txBox="1"/>
          <p:nvPr/>
        </p:nvSpPr>
        <p:spPr>
          <a:xfrm>
            <a:off x="166058" y="133130"/>
            <a:ext cx="8106673" cy="1178784"/>
          </a:xfrm>
          <a:prstGeom prst="rect">
            <a:avLst/>
          </a:prstGeom>
          <a:noFill/>
        </p:spPr>
        <p:txBody>
          <a:bodyPr wrap="square">
            <a:spAutoFit/>
          </a:bodyPr>
          <a:lstStyle/>
          <a:p>
            <a:pPr>
              <a:buNone/>
            </a:pPr>
            <a:r>
              <a:rPr lang="en-US" b="1" dirty="0"/>
              <a:t>Design Guidance</a:t>
            </a:r>
          </a:p>
          <a:p>
            <a:pPr>
              <a:buFont typeface="Arial" panose="020B0604020202020204" pitchFamily="34" charset="0"/>
              <a:buChar char="•"/>
            </a:pPr>
            <a:r>
              <a:rPr lang="en-US" dirty="0"/>
              <a:t> Real-time feedback: accessibility, color contrast, alignment, brand consistency</a:t>
            </a:r>
          </a:p>
          <a:p>
            <a:pPr>
              <a:buFont typeface="Arial" panose="020B0604020202020204" pitchFamily="34" charset="0"/>
              <a:buChar char="•"/>
            </a:pPr>
            <a:r>
              <a:rPr lang="en-US" dirty="0"/>
              <a:t> Prompt suggestions like: </a:t>
            </a:r>
            <a:r>
              <a:rPr lang="en-US" i="1" dirty="0"/>
              <a:t>“Try matching this CTA button with your brand  	palette,”</a:t>
            </a:r>
            <a:r>
              <a:rPr lang="en-US" dirty="0"/>
              <a:t> or </a:t>
            </a:r>
            <a:r>
              <a:rPr lang="en-US" i="1" dirty="0"/>
              <a:t>“This font pair improves readability.”</a:t>
            </a:r>
            <a:endParaRPr lang="en-US" dirty="0"/>
          </a:p>
        </p:txBody>
      </p:sp>
      <p:pic>
        <p:nvPicPr>
          <p:cNvPr id="12" name="Picture 11" descr="A screenshot of a computer&#10;&#10;AI-generated content may be incorrect.">
            <a:extLst>
              <a:ext uri="{FF2B5EF4-FFF2-40B4-BE49-F238E27FC236}">
                <a16:creationId xmlns:a16="http://schemas.microsoft.com/office/drawing/2014/main" id="{EB978214-3BCF-DB8B-90FA-962DC0EB41BC}"/>
              </a:ext>
            </a:extLst>
          </p:cNvPr>
          <p:cNvPicPr>
            <a:picLocks noChangeAspect="1"/>
          </p:cNvPicPr>
          <p:nvPr/>
        </p:nvPicPr>
        <p:blipFill>
          <a:blip r:embed="rId3"/>
          <a:stretch>
            <a:fillRect/>
          </a:stretch>
        </p:blipFill>
        <p:spPr>
          <a:xfrm>
            <a:off x="6498566" y="1104181"/>
            <a:ext cx="5693434" cy="5693434"/>
          </a:xfrm>
          <a:prstGeom prst="rect">
            <a:avLst/>
          </a:prstGeom>
        </p:spPr>
      </p:pic>
      <p:pic>
        <p:nvPicPr>
          <p:cNvPr id="13" name="Picture 12" descr="A screenshot of a computer&#10;&#10;AI-generated content may be incorrect.">
            <a:extLst>
              <a:ext uri="{FF2B5EF4-FFF2-40B4-BE49-F238E27FC236}">
                <a16:creationId xmlns:a16="http://schemas.microsoft.com/office/drawing/2014/main" id="{93F96C89-6590-9F3F-75CD-B545DC23EB47}"/>
              </a:ext>
            </a:extLst>
          </p:cNvPr>
          <p:cNvPicPr>
            <a:picLocks noChangeAspect="1"/>
          </p:cNvPicPr>
          <p:nvPr/>
        </p:nvPicPr>
        <p:blipFill>
          <a:blip r:embed="rId3"/>
          <a:stretch>
            <a:fillRect/>
          </a:stretch>
        </p:blipFill>
        <p:spPr>
          <a:xfrm>
            <a:off x="6650966" y="1256581"/>
            <a:ext cx="5693434" cy="5693434"/>
          </a:xfrm>
          <a:prstGeom prst="rect">
            <a:avLst/>
          </a:prstGeom>
        </p:spPr>
      </p:pic>
    </p:spTree>
    <p:extLst>
      <p:ext uri="{BB962C8B-B14F-4D97-AF65-F5344CB8AC3E}">
        <p14:creationId xmlns:p14="http://schemas.microsoft.com/office/powerpoint/2010/main" val="5398360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A4F375-D2DC-8022-3447-C30BCFFB67B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259EE72-1C8B-36FD-4B25-16A5757F8EE3}"/>
              </a:ext>
            </a:extLst>
          </p:cNvPr>
          <p:cNvSpPr txBox="1"/>
          <p:nvPr/>
        </p:nvSpPr>
        <p:spPr>
          <a:xfrm>
            <a:off x="166058" y="275587"/>
            <a:ext cx="11462349" cy="1450397"/>
          </a:xfrm>
          <a:prstGeom prst="rect">
            <a:avLst/>
          </a:prstGeom>
          <a:noFill/>
        </p:spPr>
        <p:txBody>
          <a:bodyPr wrap="square">
            <a:spAutoFit/>
          </a:bodyPr>
          <a:lstStyle/>
          <a:p>
            <a:pPr>
              <a:buNone/>
            </a:pPr>
            <a:r>
              <a:rPr lang="en-US" b="1" dirty="0"/>
              <a:t>Impact:</a:t>
            </a:r>
          </a:p>
          <a:p>
            <a:pPr>
              <a:buFont typeface="Arial" panose="020B0604020202020204" pitchFamily="34" charset="0"/>
              <a:buChar char="•"/>
            </a:pPr>
            <a:r>
              <a:rPr lang="en-US" dirty="0"/>
              <a:t> Solves real professional pain points (branding for non-designers)</a:t>
            </a:r>
          </a:p>
          <a:p>
            <a:pPr>
              <a:buFont typeface="Arial" panose="020B0604020202020204" pitchFamily="34" charset="0"/>
              <a:buChar char="•"/>
            </a:pPr>
            <a:r>
              <a:rPr lang="en-US" dirty="0"/>
              <a:t> Leverages multiple Adobe Express APIs: import assets, export HTML, AI design feedback</a:t>
            </a:r>
          </a:p>
          <a:p>
            <a:pPr>
              <a:buFont typeface="Arial" panose="020B0604020202020204" pitchFamily="34" charset="0"/>
              <a:buChar char="•"/>
            </a:pPr>
            <a:r>
              <a:rPr lang="en-US" dirty="0"/>
              <a:t> High adoption potential among marketers, solopreneurs, startup founders, freelancers</a:t>
            </a:r>
          </a:p>
          <a:p>
            <a:pPr>
              <a:buFont typeface="Arial" panose="020B0604020202020204" pitchFamily="34" charset="0"/>
              <a:buChar char="•"/>
            </a:pPr>
            <a:r>
              <a:rPr lang="en-US" dirty="0"/>
              <a:t> Perfectly fits </a:t>
            </a:r>
            <a:r>
              <a:rPr lang="en-US" i="1" dirty="0"/>
              <a:t>marketing, accessibility, and productivity</a:t>
            </a:r>
            <a:r>
              <a:rPr lang="en-US" dirty="0"/>
              <a:t> use cases</a:t>
            </a:r>
          </a:p>
        </p:txBody>
      </p:sp>
      <p:pic>
        <p:nvPicPr>
          <p:cNvPr id="4" name="Picture 3" descr="A screenshot of a smart brand suite">
            <a:extLst>
              <a:ext uri="{FF2B5EF4-FFF2-40B4-BE49-F238E27FC236}">
                <a16:creationId xmlns:a16="http://schemas.microsoft.com/office/drawing/2014/main" id="{2E0FA554-A44B-A215-49E8-2D42E39B939E}"/>
              </a:ext>
            </a:extLst>
          </p:cNvPr>
          <p:cNvPicPr>
            <a:picLocks noChangeAspect="1"/>
          </p:cNvPicPr>
          <p:nvPr/>
        </p:nvPicPr>
        <p:blipFill>
          <a:blip r:embed="rId3"/>
          <a:stretch>
            <a:fillRect/>
          </a:stretch>
        </p:blipFill>
        <p:spPr>
          <a:xfrm>
            <a:off x="2035834" y="1926565"/>
            <a:ext cx="8203721" cy="4941978"/>
          </a:xfrm>
          <a:prstGeom prst="rect">
            <a:avLst/>
          </a:prstGeom>
        </p:spPr>
      </p:pic>
    </p:spTree>
    <p:extLst>
      <p:ext uri="{BB962C8B-B14F-4D97-AF65-F5344CB8AC3E}">
        <p14:creationId xmlns:p14="http://schemas.microsoft.com/office/powerpoint/2010/main" val="10896558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B4391967ADFE8469D6C015465AD315E" ma:contentTypeVersion="10" ma:contentTypeDescription="Create a new document." ma:contentTypeScope="" ma:versionID="f80c13ef4b5f8fd06b13aa8333171bd5">
  <xsd:schema xmlns:xsd="http://www.w3.org/2001/XMLSchema" xmlns:xs="http://www.w3.org/2001/XMLSchema" xmlns:p="http://schemas.microsoft.com/office/2006/metadata/properties" xmlns:ns2="b38ad2e8-7385-42ac-a943-76e9ea801cf0" xmlns:ns3="211ea7d1-7d09-49a0-8c96-644562ad20a0" targetNamespace="http://schemas.microsoft.com/office/2006/metadata/properties" ma:root="true" ma:fieldsID="e1fa8ed5b9995a25259d1a476d4ba3b4" ns2:_="" ns3:_="">
    <xsd:import namespace="b38ad2e8-7385-42ac-a943-76e9ea801cf0"/>
    <xsd:import namespace="211ea7d1-7d09-49a0-8c96-644562ad20a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ObjectDetectorVersions"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8ad2e8-7385-42ac-a943-76e9ea801c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11ea7d1-7d09-49a0-8c96-644562ad20a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211ea7d1-7d09-49a0-8c96-644562ad20a0">
      <UserInfo>
        <DisplayName>Pablo Veramendi (Microsoft)</DisplayName>
        <AccountId>13</AccountId>
        <AccountType/>
      </UserInfo>
      <UserInfo>
        <DisplayName>Ruth Arogundade</DisplayName>
        <AccountId>1634</AccountId>
        <AccountType/>
      </UserInfo>
      <UserInfo>
        <DisplayName>Fatima Aruna</DisplayName>
        <AccountId>2769</AccountId>
        <AccountType/>
      </UserInfo>
    </SharedWithUsers>
    <MediaLengthInSeconds xmlns="b38ad2e8-7385-42ac-a943-76e9ea801cf0"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A091345C-D107-42F0-AC37-8EAB3688E3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8ad2e8-7385-42ac-a943-76e9ea801cf0"/>
    <ds:schemaRef ds:uri="211ea7d1-7d09-49a0-8c96-644562ad20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211ea7d1-7d09-49a0-8c96-644562ad20a0"/>
    <ds:schemaRef ds:uri="http://purl.org/dc/terms/"/>
    <ds:schemaRef ds:uri="http://purl.org/dc/elements/1.1/"/>
    <ds:schemaRef ds:uri="http://www.w3.org/XML/1998/namespace"/>
    <ds:schemaRef ds:uri="http://schemas.microsoft.com/office/2006/documentManagement/types"/>
    <ds:schemaRef ds:uri="http://schemas.microsoft.com/office/infopath/2007/PartnerControls"/>
    <ds:schemaRef ds:uri="http://purl.org/dc/dcmitype/"/>
    <ds:schemaRef ds:uri="http://schemas.openxmlformats.org/package/2006/metadata/core-properties"/>
    <ds:schemaRef ds:uri="b38ad2e8-7385-42ac-a943-76e9ea801cf0"/>
    <ds:schemaRef ds:uri="http://schemas.microsoft.com/office/2006/metadata/propertie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WHITE TEMPLATE</Template>
  <TotalTime>766</TotalTime>
  <Words>539</Words>
  <Application>Microsoft Office PowerPoint</Application>
  <PresentationFormat>Widescreen</PresentationFormat>
  <Paragraphs>49</Paragraphs>
  <Slides>7</Slides>
  <Notes>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7</vt:i4>
      </vt:variant>
    </vt:vector>
  </HeadingPairs>
  <TitlesOfParts>
    <vt:vector size="16" baseType="lpstr">
      <vt:lpstr>Arial</vt:lpstr>
      <vt:lpstr>Consolas</vt:lpstr>
      <vt:lpstr>Segoe UI</vt:lpstr>
      <vt:lpstr>Segoe UI Light</vt:lpstr>
      <vt:lpstr>Segoe UI Semibold</vt:lpstr>
      <vt:lpstr>Segoe UI Semilight</vt:lpstr>
      <vt:lpstr>Wingdings</vt:lpstr>
      <vt:lpstr>WHITE TEMPLATE</vt:lpstr>
      <vt:lpstr>SOFT BLACK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Microsoft Raja</cp:lastModifiedBy>
  <cp:revision>66</cp:revision>
  <dcterms:created xsi:type="dcterms:W3CDTF">2019-03-28T18:40:02Z</dcterms:created>
  <dcterms:modified xsi:type="dcterms:W3CDTF">2025-07-21T19:45:27Z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0x0101000B4391967ADFE8469D6C015465AD315E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Order">
    <vt:r8>728100</vt:r8>
  </property>
  <property fmtid="{D5CDD505-2E9C-101B-9397-08002B2CF9AE}" pid="21" name="xd_Signature">
    <vt:bool>false</vt:bool>
  </property>
  <property fmtid="{D5CDD505-2E9C-101B-9397-08002B2CF9AE}" pid="22" name="xd_ProgID">
    <vt:lpwstr/>
  </property>
  <property fmtid="{D5CDD505-2E9C-101B-9397-08002B2CF9AE}" pid="23" name="ComplianceAssetId">
    <vt:lpwstr/>
  </property>
  <property fmtid="{D5CDD505-2E9C-101B-9397-08002B2CF9AE}" pid="24" name="TemplateUrl">
    <vt:lpwstr/>
  </property>
  <property fmtid="{D5CDD505-2E9C-101B-9397-08002B2CF9AE}" pid="25" name="MediaServiceImageTags">
    <vt:lpwstr/>
  </property>
  <property fmtid="{D5CDD505-2E9C-101B-9397-08002B2CF9AE}" pid="26" name="_ExtendedDescription">
    <vt:lpwstr/>
  </property>
  <property fmtid="{D5CDD505-2E9C-101B-9397-08002B2CF9AE}" pid="27" name="TriggerFlowInfo">
    <vt:lpwstr/>
  </property>
</Properties>
</file>

<file path=docProps/thumbnail.jpeg>
</file>